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"/>
  </p:notesMasterIdLst>
  <p:sldIdLst>
    <p:sldId id="256" r:id="rId3"/>
    <p:sldId id="347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6" r:id="rId15"/>
    <p:sldId id="341" r:id="rId16"/>
    <p:sldId id="342" r:id="rId17"/>
    <p:sldId id="343" r:id="rId18"/>
    <p:sldId id="344" r:id="rId19"/>
    <p:sldId id="295" r:id="rId20"/>
    <p:sldId id="310" r:id="rId21"/>
    <p:sldId id="267" r:id="rId22"/>
    <p:sldId id="311" r:id="rId23"/>
    <p:sldId id="294" r:id="rId24"/>
    <p:sldId id="292" r:id="rId25"/>
    <p:sldId id="282" r:id="rId26"/>
    <p:sldId id="277" r:id="rId27"/>
    <p:sldId id="280" r:id="rId28"/>
    <p:sldId id="278" r:id="rId29"/>
    <p:sldId id="281" r:id="rId30"/>
    <p:sldId id="296" r:id="rId31"/>
    <p:sldId id="303" r:id="rId32"/>
    <p:sldId id="304" r:id="rId33"/>
    <p:sldId id="284" r:id="rId34"/>
    <p:sldId id="285" r:id="rId35"/>
    <p:sldId id="298" r:id="rId36"/>
    <p:sldId id="299" r:id="rId37"/>
    <p:sldId id="313" r:id="rId38"/>
    <p:sldId id="314" r:id="rId39"/>
    <p:sldId id="316" r:id="rId40"/>
    <p:sldId id="326" r:id="rId41"/>
    <p:sldId id="325" r:id="rId42"/>
    <p:sldId id="317" r:id="rId43"/>
    <p:sldId id="318" r:id="rId44"/>
    <p:sldId id="320" r:id="rId45"/>
    <p:sldId id="321" r:id="rId46"/>
    <p:sldId id="327" r:id="rId47"/>
    <p:sldId id="323" r:id="rId48"/>
    <p:sldId id="324" r:id="rId49"/>
    <p:sldId id="288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36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A02D4-F7A3-40D4-880E-663884A97A6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36E4F-C987-455A-B846-363466CF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4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36E4F-C987-455A-B846-363466CFD0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03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36E4F-C987-455A-B846-363466CFD0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52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6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83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76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422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111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44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959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34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68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14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8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17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07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625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173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12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5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544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67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83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85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1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5E76D-B706-4A83-B9B4-7877D11A82D1}" type="datetimeFigureOut">
              <a:rPr lang="en-US" smtClean="0"/>
              <a:t>8/28/2016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8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2964A-D0AD-49BA-B7E8-A8EC8A19DF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8/28/2016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02603-ED2D-40BB-92B4-581DFC9DF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1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4114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Welcome to General Science 9 in room 123, taught by Mr. Wallace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1. Please quietly find </a:t>
            </a:r>
            <a:r>
              <a:rPr lang="en-US" sz="4000" dirty="0" smtClean="0">
                <a:solidFill>
                  <a:schemeClr val="bg1"/>
                </a:solidFill>
              </a:rPr>
              <a:t>a seat near the front of the room.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2</a:t>
            </a:r>
            <a:r>
              <a:rPr lang="en-US" sz="4000" dirty="0" smtClean="0">
                <a:solidFill>
                  <a:schemeClr val="bg1"/>
                </a:solidFill>
              </a:rPr>
              <a:t>. </a:t>
            </a:r>
            <a:r>
              <a:rPr lang="en-US" sz="4000" dirty="0" smtClean="0">
                <a:solidFill>
                  <a:schemeClr val="bg1"/>
                </a:solidFill>
              </a:rPr>
              <a:t>From your chosen seat, look around and familiarize yourself with your surroundings.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3. Obtain a ruler </a:t>
            </a:r>
            <a:r>
              <a:rPr lang="en-US" sz="4000" smtClean="0">
                <a:solidFill>
                  <a:schemeClr val="bg1"/>
                </a:solidFill>
              </a:rPr>
              <a:t>and then measure </a:t>
            </a:r>
            <a:r>
              <a:rPr lang="en-US" sz="4000" dirty="0" smtClean="0">
                <a:solidFill>
                  <a:schemeClr val="bg1"/>
                </a:solidFill>
              </a:rPr>
              <a:t>and mark off every 1 ¾ inch on your piece of ticker tape by drawing a line across the tape.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5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9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9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6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0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-11236"/>
            <a:ext cx="5933893" cy="68692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76800" y="4114800"/>
            <a:ext cx="2102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The Bike Trip</a:t>
            </a:r>
            <a:endParaRPr lang="en-US" sz="2800" b="1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905000" y="2514600"/>
            <a:ext cx="0" cy="40386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78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4114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Our Space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1. </a:t>
            </a:r>
            <a:r>
              <a:rPr lang="en-US" dirty="0" smtClean="0">
                <a:solidFill>
                  <a:schemeClr val="bg1"/>
                </a:solidFill>
              </a:rPr>
              <a:t>Anything catch your eye as you took in your surroundings?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2. </a:t>
            </a:r>
            <a:r>
              <a:rPr lang="en-US" dirty="0" smtClean="0">
                <a:solidFill>
                  <a:schemeClr val="bg1"/>
                </a:solidFill>
              </a:rPr>
              <a:t>Expectations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3. Introduction to Mr. Wallace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2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11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86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405"/>
            <a:ext cx="9144000" cy="61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8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582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3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715"/>
            <a:ext cx="9144000" cy="572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" y="381000"/>
            <a:ext cx="911382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2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59_545634622117_2877113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60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59_545634686987_360105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440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59_545634662037_8184928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591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495_551112120167_6428730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888"/>
            <a:ext cx="9144000" cy="6116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304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6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13" y="228600"/>
            <a:ext cx="922362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1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43"/>
            <a:ext cx="9144000" cy="6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14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92"/>
            <a:ext cx="9144000" cy="605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7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7410_502661142392_3030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859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7559_707925914067_494053508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384835_707926547797_414530331_n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472" y="0"/>
            <a:ext cx="3118757" cy="2339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3" t="28855" r="3831"/>
          <a:stretch/>
        </p:blipFill>
        <p:spPr>
          <a:xfrm>
            <a:off x="4789714" y="4822372"/>
            <a:ext cx="4386943" cy="2046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3" t="7255"/>
          <a:stretch/>
        </p:blipFill>
        <p:spPr>
          <a:xfrm>
            <a:off x="1219200" y="3951516"/>
            <a:ext cx="3450770" cy="2917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485" y="2339068"/>
            <a:ext cx="4332515" cy="243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9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0"/>
            <a:ext cx="3857625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190"/>
            <a:ext cx="91440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744"/>
            <a:ext cx="9144000" cy="609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2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-24581"/>
            <a:ext cx="4570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9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7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358"/>
            <a:ext cx="9086513" cy="598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7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15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5"/>
          <a:stretch/>
        </p:blipFill>
        <p:spPr>
          <a:xfrm>
            <a:off x="32656" y="1066800"/>
            <a:ext cx="9011613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8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85057"/>
            <a:ext cx="5943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2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0" y="0"/>
            <a:ext cx="9070706" cy="676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5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2400"/>
            <a:ext cx="6477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0"/>
          <a:stretch/>
        </p:blipFill>
        <p:spPr>
          <a:xfrm>
            <a:off x="914400" y="370114"/>
            <a:ext cx="7086600" cy="567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0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1828800"/>
            <a:ext cx="52235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Nice to meet you!</a:t>
            </a:r>
          </a:p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Questions?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2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500"/>
            <a:ext cx="9144000" cy="593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9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329"/>
            <a:ext cx="9143999" cy="578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14" y="380999"/>
            <a:ext cx="9167045" cy="605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0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3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1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8660</TotalTime>
  <Words>28</Words>
  <Application>Microsoft Office PowerPoint</Application>
  <PresentationFormat>On-screen Show (4:3)</PresentationFormat>
  <Paragraphs>7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Office Theme</vt:lpstr>
      <vt:lpstr>1_Office Theme</vt:lpstr>
      <vt:lpstr>Welcome to General Science 9 in room 123, taught by Mr. Wallace  1. Please quietly find a seat near the front of the room. 2. From your chosen seat, look around and familiarize yourself with your surroundings. 3. Obtain a ruler and then measure and mark off every 1 ¾ inch on your piece of ticker tape by drawing a line across the tape. </vt:lpstr>
      <vt:lpstr>Our Space  1. Anything catch your eye as you took in your surroundings?  2. Expectations  3. Introduction to Mr. Wallace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Astronomy in room 123 taught by Mr. Wallace.  Please find a seat anywhere, do NOT unpack your things – you will not be at this seat long.</dc:title>
  <dc:creator>Builder</dc:creator>
  <cp:lastModifiedBy>Daniel Wallace</cp:lastModifiedBy>
  <cp:revision>58</cp:revision>
  <dcterms:created xsi:type="dcterms:W3CDTF">2012-08-20T00:57:46Z</dcterms:created>
  <dcterms:modified xsi:type="dcterms:W3CDTF">2016-08-29T10:40:45Z</dcterms:modified>
</cp:coreProperties>
</file>